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5" r:id="rId4"/>
    <p:sldId id="271" r:id="rId5"/>
    <p:sldId id="272" r:id="rId6"/>
    <p:sldId id="273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5DE71-F71D-4078-9CEE-EEEBD9DAF8D8}" v="4" dt="2021-11-15T20:52:14.852"/>
    <p1510:client id="{28A46359-EB25-422B-AAB9-D07BAEF5B929}" v="360" dt="2021-11-15T18:46:45.400"/>
    <p1510:client id="{8096D96B-85C1-48D0-BD97-FA5CEEBBD458}" v="266" dt="2021-11-15T20:48:39.338"/>
    <p1510:client id="{986562BB-E375-4F5C-BC75-720DFEDDFEDC}" v="2" dt="2021-11-15T19:16:47.413"/>
    <p1510:client id="{AFB666B1-32D4-9946-8C11-D2B5BB38E985}" v="19" dt="2021-11-15T20:45:11.764"/>
    <p1510:client id="{C5B0B2DE-DF64-469F-BFB9-E85CE03C3535}" v="93" dt="2021-11-15T20:33:33.503"/>
    <p1510:client id="{D6AF3EA8-8006-4D63-BC6E-F0AB92773591}" v="14" dt="2021-11-15T20:53:11.397"/>
    <p1510:client id="{E98C3F31-D235-4183-8526-F1D340209782}" v="58" dt="2021-11-15T20:27:55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Rey" userId="S::drey@desaenterprises.com::5a077b15-9f59-4f18-9c6d-9b43ed4b4b5f" providerId="AD" clId="Web-{D6AF3EA8-8006-4D63-BC6E-F0AB92773591}"/>
    <pc:docChg chg="delSld">
      <pc:chgData name="Dan Rey" userId="S::drey@desaenterprises.com::5a077b15-9f59-4f18-9c6d-9b43ed4b4b5f" providerId="AD" clId="Web-{D6AF3EA8-8006-4D63-BC6E-F0AB92773591}" dt="2021-11-15T20:53:11.397" v="13"/>
      <pc:docMkLst>
        <pc:docMk/>
      </pc:docMkLst>
      <pc:sldChg chg="del">
        <pc:chgData name="Dan Rey" userId="S::drey@desaenterprises.com::5a077b15-9f59-4f18-9c6d-9b43ed4b4b5f" providerId="AD" clId="Web-{D6AF3EA8-8006-4D63-BC6E-F0AB92773591}" dt="2021-11-15T20:52:52.162" v="0"/>
        <pc:sldMkLst>
          <pc:docMk/>
          <pc:sldMk cId="1648538901" sldId="257"/>
        </pc:sldMkLst>
      </pc:sldChg>
      <pc:sldChg chg="del">
        <pc:chgData name="Dan Rey" userId="S::drey@desaenterprises.com::5a077b15-9f59-4f18-9c6d-9b43ed4b4b5f" providerId="AD" clId="Web-{D6AF3EA8-8006-4D63-BC6E-F0AB92773591}" dt="2021-11-15T20:52:53.256" v="1"/>
        <pc:sldMkLst>
          <pc:docMk/>
          <pc:sldMk cId="794113048" sldId="258"/>
        </pc:sldMkLst>
      </pc:sldChg>
      <pc:sldChg chg="del">
        <pc:chgData name="Dan Rey" userId="S::drey@desaenterprises.com::5a077b15-9f59-4f18-9c6d-9b43ed4b4b5f" providerId="AD" clId="Web-{D6AF3EA8-8006-4D63-BC6E-F0AB92773591}" dt="2021-11-15T20:52:54.209" v="2"/>
        <pc:sldMkLst>
          <pc:docMk/>
          <pc:sldMk cId="3259469260" sldId="259"/>
        </pc:sldMkLst>
      </pc:sldChg>
      <pc:sldChg chg="del">
        <pc:chgData name="Dan Rey" userId="S::drey@desaenterprises.com::5a077b15-9f59-4f18-9c6d-9b43ed4b4b5f" providerId="AD" clId="Web-{D6AF3EA8-8006-4D63-BC6E-F0AB92773591}" dt="2021-11-15T20:52:54.662" v="3"/>
        <pc:sldMkLst>
          <pc:docMk/>
          <pc:sldMk cId="646335923" sldId="260"/>
        </pc:sldMkLst>
      </pc:sldChg>
      <pc:sldChg chg="del">
        <pc:chgData name="Dan Rey" userId="S::drey@desaenterprises.com::5a077b15-9f59-4f18-9c6d-9b43ed4b4b5f" providerId="AD" clId="Web-{D6AF3EA8-8006-4D63-BC6E-F0AB92773591}" dt="2021-11-15T20:52:55.506" v="4"/>
        <pc:sldMkLst>
          <pc:docMk/>
          <pc:sldMk cId="1544250596" sldId="261"/>
        </pc:sldMkLst>
      </pc:sldChg>
      <pc:sldChg chg="del">
        <pc:chgData name="Dan Rey" userId="S::drey@desaenterprises.com::5a077b15-9f59-4f18-9c6d-9b43ed4b4b5f" providerId="AD" clId="Web-{D6AF3EA8-8006-4D63-BC6E-F0AB92773591}" dt="2021-11-15T20:52:55.991" v="5"/>
        <pc:sldMkLst>
          <pc:docMk/>
          <pc:sldMk cId="709896213" sldId="262"/>
        </pc:sldMkLst>
      </pc:sldChg>
      <pc:sldChg chg="del">
        <pc:chgData name="Dan Rey" userId="S::drey@desaenterprises.com::5a077b15-9f59-4f18-9c6d-9b43ed4b4b5f" providerId="AD" clId="Web-{D6AF3EA8-8006-4D63-BC6E-F0AB92773591}" dt="2021-11-15T20:52:57.850" v="6"/>
        <pc:sldMkLst>
          <pc:docMk/>
          <pc:sldMk cId="4009764250" sldId="263"/>
        </pc:sldMkLst>
      </pc:sldChg>
      <pc:sldChg chg="del">
        <pc:chgData name="Dan Rey" userId="S::drey@desaenterprises.com::5a077b15-9f59-4f18-9c6d-9b43ed4b4b5f" providerId="AD" clId="Web-{D6AF3EA8-8006-4D63-BC6E-F0AB92773591}" dt="2021-11-15T20:52:58.678" v="7"/>
        <pc:sldMkLst>
          <pc:docMk/>
          <pc:sldMk cId="2537455606" sldId="264"/>
        </pc:sldMkLst>
      </pc:sldChg>
      <pc:sldChg chg="del">
        <pc:chgData name="Dan Rey" userId="S::drey@desaenterprises.com::5a077b15-9f59-4f18-9c6d-9b43ed4b4b5f" providerId="AD" clId="Web-{D6AF3EA8-8006-4D63-BC6E-F0AB92773591}" dt="2021-11-15T20:52:59.850" v="8"/>
        <pc:sldMkLst>
          <pc:docMk/>
          <pc:sldMk cId="1614175065" sldId="265"/>
        </pc:sldMkLst>
      </pc:sldChg>
      <pc:sldChg chg="del">
        <pc:chgData name="Dan Rey" userId="S::drey@desaenterprises.com::5a077b15-9f59-4f18-9c6d-9b43ed4b4b5f" providerId="AD" clId="Web-{D6AF3EA8-8006-4D63-BC6E-F0AB92773591}" dt="2021-11-15T20:53:01.991" v="9"/>
        <pc:sldMkLst>
          <pc:docMk/>
          <pc:sldMk cId="1470469068" sldId="266"/>
        </pc:sldMkLst>
      </pc:sldChg>
      <pc:sldChg chg="del">
        <pc:chgData name="Dan Rey" userId="S::drey@desaenterprises.com::5a077b15-9f59-4f18-9c6d-9b43ed4b4b5f" providerId="AD" clId="Web-{D6AF3EA8-8006-4D63-BC6E-F0AB92773591}" dt="2021-11-15T20:53:03.772" v="10"/>
        <pc:sldMkLst>
          <pc:docMk/>
          <pc:sldMk cId="299971551" sldId="267"/>
        </pc:sldMkLst>
      </pc:sldChg>
      <pc:sldChg chg="del">
        <pc:chgData name="Dan Rey" userId="S::drey@desaenterprises.com::5a077b15-9f59-4f18-9c6d-9b43ed4b4b5f" providerId="AD" clId="Web-{D6AF3EA8-8006-4D63-BC6E-F0AB92773591}" dt="2021-11-15T20:53:05.631" v="11"/>
        <pc:sldMkLst>
          <pc:docMk/>
          <pc:sldMk cId="306725473" sldId="268"/>
        </pc:sldMkLst>
      </pc:sldChg>
      <pc:sldChg chg="del">
        <pc:chgData name="Dan Rey" userId="S::drey@desaenterprises.com::5a077b15-9f59-4f18-9c6d-9b43ed4b4b5f" providerId="AD" clId="Web-{D6AF3EA8-8006-4D63-BC6E-F0AB92773591}" dt="2021-11-15T20:53:08.819" v="12"/>
        <pc:sldMkLst>
          <pc:docMk/>
          <pc:sldMk cId="1698243259" sldId="269"/>
        </pc:sldMkLst>
      </pc:sldChg>
      <pc:sldChg chg="del">
        <pc:chgData name="Dan Rey" userId="S::drey@desaenterprises.com::5a077b15-9f59-4f18-9c6d-9b43ed4b4b5f" providerId="AD" clId="Web-{D6AF3EA8-8006-4D63-BC6E-F0AB92773591}" dt="2021-11-15T20:53:11.397" v="13"/>
        <pc:sldMkLst>
          <pc:docMk/>
          <pc:sldMk cId="567845144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MS-700 macOS for Microsoft Teams!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1E09-3AD3-EB48-A09B-052DCF0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can also span both screens!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02B2A7-50DB-0A46-ADAC-E412BFBC4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391186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577E6-5542-664E-9673-7D445E14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Channel on left – channel details on right!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6582C4F-046B-C04C-9343-7CDC86CB3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177007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1817-A1BB-2842-A9A4-08AAE285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Camera and Teams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016764-B3FA-AD42-9AA9-24F24ACF2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279799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DDE2-6611-9943-BE9C-2874363C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New Surface Duo 2 has dual cameras (one on either side) - original version only had 1 camera)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CF5FAE-3C31-AF4A-AC33-119B6D412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92" y="1825625"/>
            <a:ext cx="3263215" cy="4351338"/>
          </a:xfrm>
        </p:spPr>
      </p:pic>
    </p:spTree>
    <p:extLst>
      <p:ext uri="{BB962C8B-B14F-4D97-AF65-F5344CB8AC3E}">
        <p14:creationId xmlns:p14="http://schemas.microsoft.com/office/powerpoint/2010/main" val="87593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3EED-D187-1948-8591-54E32A90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Chat history on left – individual chat on right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E838FC-3803-054B-8EAD-53B4229FF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1961375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FB13-520C-1448-8A38-C122D826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Calendar on Left – Meeting on Right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53F01D-C2A7-A142-9FD3-AA5ACDA7D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51601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3530-47B2-498C-A1C0-8B37D643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Safari support is in Preview (link now takes you to support article to enable cross site scripting)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0D2936-4BBA-411A-B0FD-F87EFE1C9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259253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877-78F5-4F1D-B1E6-CEE1EE95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Preferences -&gt; Privacy -&gt; Prevent cross-site scripting (uncheck)</a:t>
            </a:r>
            <a:endParaRPr lang="en-US"/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899D6C-9D90-40AC-8B5E-71D66F065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25493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DD49-C190-4F36-8F68-9B44311A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 Teams on Safari Browser (macOS) Preview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731EBD-CDA0-4106-AD96-73230D6FF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350749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03B7-739F-4F2B-A6FC-53219CB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Functionality is pretty close at this point</a:t>
            </a:r>
            <a:endParaRPr lang="en-US"/>
          </a:p>
        </p:txBody>
      </p:sp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C026A2A-7B1E-491A-8581-ED7818178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246174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8AC8-2064-4E1F-932B-99D68166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app on macOS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C03A77-E879-4239-95EC-3AAC44EEE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13256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560D-C7E0-4627-917F-2E3DD9C4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MacOS Keyboard Shortcuts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0A69D2D-F7F9-4D8F-BB14-D57ED4F39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720" y="1825625"/>
            <a:ext cx="5034560" cy="4351338"/>
          </a:xfrm>
        </p:spPr>
      </p:pic>
    </p:spTree>
    <p:extLst>
      <p:ext uri="{BB962C8B-B14F-4D97-AF65-F5344CB8AC3E}">
        <p14:creationId xmlns:p14="http://schemas.microsoft.com/office/powerpoint/2010/main" val="428718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1044-C662-9E4A-B97D-6BEDD9AA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Duo (Android OS  - Dual Screen)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ED3535-ED24-F547-8C38-8DE11D03E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281609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E7EB-68E1-6C40-A27B-E2542976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Teams can run on either side!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87C6EAC-E729-AB4F-A4F1-E85592B1C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5" y="1825625"/>
            <a:ext cx="6730069" cy="4351338"/>
          </a:xfrm>
        </p:spPr>
      </p:pic>
    </p:spTree>
    <p:extLst>
      <p:ext uri="{BB962C8B-B14F-4D97-AF65-F5344CB8AC3E}">
        <p14:creationId xmlns:p14="http://schemas.microsoft.com/office/powerpoint/2010/main" val="697095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MS-700 macOS for Microsoft Teams!</vt:lpstr>
      <vt:lpstr>Safari support is in Preview (link now takes you to support article to enable cross site scripting)</vt:lpstr>
      <vt:lpstr>Preferences -&gt; Privacy -&gt; Prevent cross-site scripting (uncheck)</vt:lpstr>
      <vt:lpstr>MS Teams on Safari Browser (macOS) Preview</vt:lpstr>
      <vt:lpstr>Functionality is pretty close at this point</vt:lpstr>
      <vt:lpstr>Teams app on macOS</vt:lpstr>
      <vt:lpstr>MacOS Keyboard Shortcuts</vt:lpstr>
      <vt:lpstr>Surface Duo (Android OS  - Dual Screen)</vt:lpstr>
      <vt:lpstr>Teams can run on either side!</vt:lpstr>
      <vt:lpstr>Teams can also span both screens!</vt:lpstr>
      <vt:lpstr>Teams Channel on left – channel details on right!</vt:lpstr>
      <vt:lpstr>Camera and Teams</vt:lpstr>
      <vt:lpstr>New Surface Duo 2 has dual cameras (one on either side) - original version only had 1 camera)</vt:lpstr>
      <vt:lpstr>Teams Chat history on left – individual chat on right</vt:lpstr>
      <vt:lpstr>Teams Calendar on Left – Meeting on Right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created xsi:type="dcterms:W3CDTF">2021-11-15T18:15:53Z</dcterms:created>
  <dcterms:modified xsi:type="dcterms:W3CDTF">2021-11-15T20:53:12Z</dcterms:modified>
</cp:coreProperties>
</file>